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83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059" y="-73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0040" y="294209"/>
            <a:ext cx="5314275" cy="92102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15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</a:t>
            </a:r>
            <a:endParaRPr kumimoji="1" lang="en-US" altLang="ja-JP" sz="115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1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endParaRPr kumimoji="1" lang="ja-JP" altLang="en-US" sz="118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0040" y="294207"/>
            <a:ext cx="5314275" cy="9210214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15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</a:t>
            </a:r>
            <a:endParaRPr kumimoji="1" lang="en-US" altLang="ja-JP" sz="11500" b="1" spc="50" dirty="0" smtClean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18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endParaRPr kumimoji="1" lang="ja-JP" altLang="en-US" sz="118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グループ化 52"/>
          <p:cNvGrpSpPr/>
          <p:nvPr/>
        </p:nvGrpSpPr>
        <p:grpSpPr>
          <a:xfrm>
            <a:off x="437627" y="2086166"/>
            <a:ext cx="5954004" cy="5954004"/>
            <a:chOff x="465488" y="368538"/>
            <a:chExt cx="1803098" cy="1803098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86" name="円/楕円 85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87" name="グループ化 86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99" name="正方形/長方形 98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台形 99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台形 100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8" name="グループ化 87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97" name="正方形/長方形 96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" name="グループ化 88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91" name="台形 90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台形 91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94" name="角丸四角形 93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円/楕円 94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95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0" name="環状矢印 89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81" name="円/楕円 80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2" name="グループ化 81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84" name="台形 83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台形 84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" name="片側の 2 つの角を丸めた四角形 82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" name="グループ化 73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75" name="円/楕円 74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6" name="グループ化 75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79" name="台形 78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台形 79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7" name="片側の 2 つの角を丸めた四角形 76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片側の 2 つの角を丸めた四角形 77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666671"/>
            <a:ext cx="6852056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r>
              <a:rPr lang="en-US" altLang="ja-JP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grpSp>
        <p:nvGrpSpPr>
          <p:cNvPr id="39" name="グループ化 38"/>
          <p:cNvGrpSpPr/>
          <p:nvPr/>
        </p:nvGrpSpPr>
        <p:grpSpPr>
          <a:xfrm>
            <a:off x="785089" y="1242016"/>
            <a:ext cx="5060574" cy="5060574"/>
            <a:chOff x="465488" y="368538"/>
            <a:chExt cx="1803098" cy="1803098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55" name="円/楕円 54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68" name="正方形/長方形 67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台形 68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台形 69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66" name="正方形/長方形 65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60" name="台形 59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台形 60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2" name="グループ化 61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63" name="角丸四角形 62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9" name="環状矢印 58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42" name="グループ化 41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" name="グループ化 50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53" name="台形 52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台形 53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2" name="片側の 2 つの角を丸めた四角形 51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44" name="円/楕円 43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48" name="台形 47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" name="台形 48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6" name="片側の 2 つの角を丸めた四角形 45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片側の 2 つの角を丸めた四角形 46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7060233"/>
            <a:ext cx="6852056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r>
              <a:rPr lang="en-US" altLang="ja-JP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591820"/>
            <a:ext cx="6852056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におい</a:t>
            </a:r>
            <a:r>
              <a:rPr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元</a:t>
            </a:r>
            <a:r>
              <a:rPr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4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シャットアウト！</a:t>
            </a:r>
            <a:endParaRPr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1098632" y="2207675"/>
            <a:ext cx="4433488" cy="4433488"/>
            <a:chOff x="465488" y="368538"/>
            <a:chExt cx="1803098" cy="1803098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57" name="円/楕円 56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70" name="正方形/長方形 69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台形 70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台形 71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68" name="正方形/長方形 67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62" name="台形 61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台形 62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65" name="角丸四角形 64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1" name="環状矢印 60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52" name="円/楕円 51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" name="グループ化 52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55" name="台形 54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46" name="円/楕円 45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50" name="台形 49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台形 50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片側の 2 つの角を丸めた四角形 48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4701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795576"/>
            <a:ext cx="6852056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r>
              <a:rPr lang="en-US" altLang="ja-JP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677525"/>
            <a:ext cx="6852056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開けっ放しにしないで</a:t>
            </a:r>
            <a:endParaRPr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1098632" y="1943018"/>
            <a:ext cx="4433488" cy="4433488"/>
            <a:chOff x="465488" y="368538"/>
            <a:chExt cx="1803098" cy="1803098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57" name="円/楕円 56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58" name="グループ化 57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70" name="正方形/長方形 69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台形 70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台形 71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68" name="正方形/長方形 67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62" name="台形 61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台形 62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65" name="角丸四角形 64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1" name="環状矢印 60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52" name="円/楕円 51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" name="グループ化 52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55" name="台形 54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46" name="円/楕円 45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50" name="台形 49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台形 50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片側の 2 つの角を丸めた四角形 48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3311941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pop404_トイレの扉を閉めて下さい</dc:title>
  <dc:subject>pop404_トイレの扉を閉めて下さい</dc:subject>
  <dc:creator>http://www.digipot.net</dc:creator>
  <cp:lastModifiedBy/>
  <cp:revision>1</cp:revision>
  <dcterms:created xsi:type="dcterms:W3CDTF">2014-10-10T02:14:40Z</dcterms:created>
  <dcterms:modified xsi:type="dcterms:W3CDTF">2014-10-10T02:14:43Z</dcterms:modified>
  <cp:version>1</cp:version>
</cp:coreProperties>
</file>